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2" r:id="rId1"/>
  </p:sldMasterIdLst>
  <p:notesMasterIdLst>
    <p:notesMasterId r:id="rId12"/>
  </p:notesMasterIdLst>
  <p:sldIdLst>
    <p:sldId id="257" r:id="rId2"/>
    <p:sldId id="267" r:id="rId3"/>
    <p:sldId id="268" r:id="rId4"/>
    <p:sldId id="269" r:id="rId5"/>
    <p:sldId id="260" r:id="rId6"/>
    <p:sldId id="272" r:id="rId7"/>
    <p:sldId id="259" r:id="rId8"/>
    <p:sldId id="274" r:id="rId9"/>
    <p:sldId id="273" r:id="rId10"/>
    <p:sldId id="27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Oswald" panose="00000500000000000000" pitchFamily="2" charset="0"/>
      <p:regular r:id="rId19"/>
      <p:bold r:id="rId20"/>
    </p:embeddedFont>
    <p:embeddedFont>
      <p:font typeface="Playfair Display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549AA-3E6D-4431-857B-0B94D88B6521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4D8234-235A-4439-85C4-452D55503674}">
      <dgm:prSet/>
      <dgm:spPr/>
      <dgm:t>
        <a:bodyPr/>
        <a:lstStyle/>
        <a:p>
          <a:r>
            <a:rPr lang="en-GB" b="1" dirty="0"/>
            <a:t>Mary of Magdala </a:t>
          </a:r>
          <a:br>
            <a:rPr lang="en-GB" b="1" dirty="0"/>
          </a:br>
          <a:r>
            <a:rPr lang="en-GB" b="1" dirty="0"/>
            <a:t>meets Jesus (John 20:11-17)</a:t>
          </a:r>
          <a:br>
            <a:rPr lang="en-GB" b="1" dirty="0"/>
          </a:br>
          <a:endParaRPr lang="en-US" dirty="0"/>
        </a:p>
      </dgm:t>
    </dgm:pt>
    <dgm:pt modelId="{EE42372A-9B4D-49E6-B138-716427461DD4}" type="parTrans" cxnId="{046AE8D7-3416-492E-8D97-B3EB8821AAA2}">
      <dgm:prSet/>
      <dgm:spPr/>
      <dgm:t>
        <a:bodyPr/>
        <a:lstStyle/>
        <a:p>
          <a:endParaRPr lang="en-US"/>
        </a:p>
      </dgm:t>
    </dgm:pt>
    <dgm:pt modelId="{D9FF5D10-3694-44DF-B3A7-48C44F16F1B7}" type="sibTrans" cxnId="{046AE8D7-3416-492E-8D97-B3EB8821AAA2}">
      <dgm:prSet/>
      <dgm:spPr/>
      <dgm:t>
        <a:bodyPr/>
        <a:lstStyle/>
        <a:p>
          <a:endParaRPr lang="en-US"/>
        </a:p>
      </dgm:t>
    </dgm:pt>
    <dgm:pt modelId="{1FEB9729-4D34-4357-AB17-4A7784494A5A}">
      <dgm:prSet/>
      <dgm:spPr/>
      <dgm:t>
        <a:bodyPr/>
        <a:lstStyle/>
        <a:p>
          <a:r>
            <a:rPr lang="en-GB" b="1" dirty="0"/>
            <a:t>The Holy Spirit comes to the disciples</a:t>
          </a:r>
          <a:br>
            <a:rPr lang="en-GB" b="1" dirty="0"/>
          </a:br>
          <a:r>
            <a:rPr lang="en-GB" b="1" dirty="0"/>
            <a:t>(Acts 2:1-4)</a:t>
          </a:r>
          <a:br>
            <a:rPr lang="en-GB" b="1" dirty="0"/>
          </a:br>
          <a:endParaRPr lang="en-US" dirty="0"/>
        </a:p>
      </dgm:t>
    </dgm:pt>
    <dgm:pt modelId="{AABBBAAA-A0B9-4DBA-A22D-0AAE30F6CCA5}" type="parTrans" cxnId="{BAAD25A3-9708-447A-AD9F-75910C3857C7}">
      <dgm:prSet/>
      <dgm:spPr/>
      <dgm:t>
        <a:bodyPr/>
        <a:lstStyle/>
        <a:p>
          <a:endParaRPr lang="en-US"/>
        </a:p>
      </dgm:t>
    </dgm:pt>
    <dgm:pt modelId="{4DC15167-24F6-4EFA-B047-019570EC90A5}" type="sibTrans" cxnId="{BAAD25A3-9708-447A-AD9F-75910C3857C7}">
      <dgm:prSet/>
      <dgm:spPr/>
      <dgm:t>
        <a:bodyPr/>
        <a:lstStyle/>
        <a:p>
          <a:endParaRPr lang="en-US"/>
        </a:p>
      </dgm:t>
    </dgm:pt>
    <dgm:pt modelId="{C19BED2A-DD89-4CCE-B8F8-AB1B668016B7}">
      <dgm:prSet custT="1"/>
      <dgm:spPr/>
      <dgm:t>
        <a:bodyPr/>
        <a:lstStyle/>
        <a:p>
          <a:r>
            <a:rPr lang="en-GB" sz="1600" b="1" dirty="0"/>
            <a:t>My favourite saint from the bible </a:t>
          </a:r>
          <a:br>
            <a:rPr lang="en-GB" sz="1600" b="1" dirty="0"/>
          </a:br>
          <a:r>
            <a:rPr lang="en-GB" sz="1100" b="1" dirty="0"/>
            <a:t>(Old Testament characters can be included)</a:t>
          </a:r>
          <a:br>
            <a:rPr lang="en-GB" sz="1300" b="1" dirty="0"/>
          </a:br>
          <a:endParaRPr lang="en-US" sz="1300" dirty="0"/>
        </a:p>
      </dgm:t>
    </dgm:pt>
    <dgm:pt modelId="{D535D0CF-DBA1-4E31-A3E7-D25B9D11A7E6}" type="parTrans" cxnId="{0FB691E2-8CBB-47BE-9F8E-417294C5019D}">
      <dgm:prSet/>
      <dgm:spPr/>
      <dgm:t>
        <a:bodyPr/>
        <a:lstStyle/>
        <a:p>
          <a:endParaRPr lang="en-US"/>
        </a:p>
      </dgm:t>
    </dgm:pt>
    <dgm:pt modelId="{FC0AE316-A3B1-4E44-BCBC-9B39169424E1}" type="sibTrans" cxnId="{0FB691E2-8CBB-47BE-9F8E-417294C5019D}">
      <dgm:prSet/>
      <dgm:spPr/>
      <dgm:t>
        <a:bodyPr/>
        <a:lstStyle/>
        <a:p>
          <a:endParaRPr lang="en-US"/>
        </a:p>
      </dgm:t>
    </dgm:pt>
    <dgm:pt modelId="{4B471ABD-80F4-4EBA-BF94-29A1D669F464}">
      <dgm:prSet/>
      <dgm:spPr/>
      <dgm:t>
        <a:bodyPr/>
        <a:lstStyle/>
        <a:p>
          <a:r>
            <a:rPr lang="en-GB" b="1" dirty="0"/>
            <a:t>Jesus calms the storm </a:t>
          </a:r>
          <a:br>
            <a:rPr lang="en-GB" b="1" dirty="0"/>
          </a:br>
          <a:r>
            <a:rPr lang="en-GB" b="1" dirty="0"/>
            <a:t>(Mark 5:35-39)</a:t>
          </a:r>
          <a:endParaRPr lang="en-US" dirty="0"/>
        </a:p>
      </dgm:t>
    </dgm:pt>
    <dgm:pt modelId="{27A5F99E-91CC-4748-B41C-519894922282}" type="parTrans" cxnId="{A56EB6AC-9317-48A2-ABEE-C260CE008593}">
      <dgm:prSet/>
      <dgm:spPr/>
      <dgm:t>
        <a:bodyPr/>
        <a:lstStyle/>
        <a:p>
          <a:endParaRPr lang="en-US"/>
        </a:p>
      </dgm:t>
    </dgm:pt>
    <dgm:pt modelId="{BBA050A7-11A9-45A6-AF5A-D0B3569750E8}" type="sibTrans" cxnId="{A56EB6AC-9317-48A2-ABEE-C260CE008593}">
      <dgm:prSet/>
      <dgm:spPr/>
      <dgm:t>
        <a:bodyPr/>
        <a:lstStyle/>
        <a:p>
          <a:endParaRPr lang="en-US"/>
        </a:p>
      </dgm:t>
    </dgm:pt>
    <dgm:pt modelId="{955E3BA1-3CE9-4328-A8B5-C24FCE2AED44}" type="pres">
      <dgm:prSet presAssocID="{214549AA-3E6D-4431-857B-0B94D88B6521}" presName="matrix" presStyleCnt="0">
        <dgm:presLayoutVars>
          <dgm:chMax val="1"/>
          <dgm:dir/>
          <dgm:resizeHandles val="exact"/>
        </dgm:presLayoutVars>
      </dgm:prSet>
      <dgm:spPr/>
    </dgm:pt>
    <dgm:pt modelId="{89590B16-95B0-4B36-9293-233F566A48D0}" type="pres">
      <dgm:prSet presAssocID="{214549AA-3E6D-4431-857B-0B94D88B6521}" presName="diamond" presStyleLbl="bgShp" presStyleIdx="0" presStyleCnt="1"/>
      <dgm:spPr/>
    </dgm:pt>
    <dgm:pt modelId="{2302A318-E7C2-4B4C-9853-F4256762CF84}" type="pres">
      <dgm:prSet presAssocID="{214549AA-3E6D-4431-857B-0B94D88B652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B9C504-CF0D-428B-84A8-96957625E30F}" type="pres">
      <dgm:prSet presAssocID="{214549AA-3E6D-4431-857B-0B94D88B652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BDABEE-8DA7-4533-885F-CD2E31FDA57A}" type="pres">
      <dgm:prSet presAssocID="{214549AA-3E6D-4431-857B-0B94D88B652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E3373B-46CF-4A8E-B785-030A6B7A8225}" type="pres">
      <dgm:prSet presAssocID="{214549AA-3E6D-4431-857B-0B94D88B652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185702C-B49A-4ED2-98A2-FB43AB094C16}" type="presOf" srcId="{214549AA-3E6D-4431-857B-0B94D88B6521}" destId="{955E3BA1-3CE9-4328-A8B5-C24FCE2AED44}" srcOrd="0" destOrd="0" presId="urn:microsoft.com/office/officeart/2005/8/layout/matrix3"/>
    <dgm:cxn modelId="{0CABE75E-AFE8-4DC4-9BE4-85DCB4349B06}" type="presOf" srcId="{4B471ABD-80F4-4EBA-BF94-29A1D669F464}" destId="{7BE3373B-46CF-4A8E-B785-030A6B7A8225}" srcOrd="0" destOrd="0" presId="urn:microsoft.com/office/officeart/2005/8/layout/matrix3"/>
    <dgm:cxn modelId="{C6C9B647-278C-46AC-B134-BA6DB9CA7D2E}" type="presOf" srcId="{1FEB9729-4D34-4357-AB17-4A7784494A5A}" destId="{63B9C504-CF0D-428B-84A8-96957625E30F}" srcOrd="0" destOrd="0" presId="urn:microsoft.com/office/officeart/2005/8/layout/matrix3"/>
    <dgm:cxn modelId="{B1332D76-BB8D-478D-A706-585F7742A7C1}" type="presOf" srcId="{C19BED2A-DD89-4CCE-B8F8-AB1B668016B7}" destId="{3BBDABEE-8DA7-4533-885F-CD2E31FDA57A}" srcOrd="0" destOrd="0" presId="urn:microsoft.com/office/officeart/2005/8/layout/matrix3"/>
    <dgm:cxn modelId="{BAAD25A3-9708-447A-AD9F-75910C3857C7}" srcId="{214549AA-3E6D-4431-857B-0B94D88B6521}" destId="{1FEB9729-4D34-4357-AB17-4A7784494A5A}" srcOrd="1" destOrd="0" parTransId="{AABBBAAA-A0B9-4DBA-A22D-0AAE30F6CCA5}" sibTransId="{4DC15167-24F6-4EFA-B047-019570EC90A5}"/>
    <dgm:cxn modelId="{A56EB6AC-9317-48A2-ABEE-C260CE008593}" srcId="{214549AA-3E6D-4431-857B-0B94D88B6521}" destId="{4B471ABD-80F4-4EBA-BF94-29A1D669F464}" srcOrd="3" destOrd="0" parTransId="{27A5F99E-91CC-4748-B41C-519894922282}" sibTransId="{BBA050A7-11A9-45A6-AF5A-D0B3569750E8}"/>
    <dgm:cxn modelId="{046AE8D7-3416-492E-8D97-B3EB8821AAA2}" srcId="{214549AA-3E6D-4431-857B-0B94D88B6521}" destId="{B84D8234-235A-4439-85C4-452D55503674}" srcOrd="0" destOrd="0" parTransId="{EE42372A-9B4D-49E6-B138-716427461DD4}" sibTransId="{D9FF5D10-3694-44DF-B3A7-48C44F16F1B7}"/>
    <dgm:cxn modelId="{0FB691E2-8CBB-47BE-9F8E-417294C5019D}" srcId="{214549AA-3E6D-4431-857B-0B94D88B6521}" destId="{C19BED2A-DD89-4CCE-B8F8-AB1B668016B7}" srcOrd="2" destOrd="0" parTransId="{D535D0CF-DBA1-4E31-A3E7-D25B9D11A7E6}" sibTransId="{FC0AE316-A3B1-4E44-BCBC-9B39169424E1}"/>
    <dgm:cxn modelId="{CBD75DF0-F2E0-4679-B961-9ECF1BFB1B1F}" type="presOf" srcId="{B84D8234-235A-4439-85C4-452D55503674}" destId="{2302A318-E7C2-4B4C-9853-F4256762CF84}" srcOrd="0" destOrd="0" presId="urn:microsoft.com/office/officeart/2005/8/layout/matrix3"/>
    <dgm:cxn modelId="{8C92010A-FD81-493E-91A2-146437F6DC00}" type="presParOf" srcId="{955E3BA1-3CE9-4328-A8B5-C24FCE2AED44}" destId="{89590B16-95B0-4B36-9293-233F566A48D0}" srcOrd="0" destOrd="0" presId="urn:microsoft.com/office/officeart/2005/8/layout/matrix3"/>
    <dgm:cxn modelId="{6FD6B37C-EA6D-4A47-9EA9-0D55C04BC266}" type="presParOf" srcId="{955E3BA1-3CE9-4328-A8B5-C24FCE2AED44}" destId="{2302A318-E7C2-4B4C-9853-F4256762CF84}" srcOrd="1" destOrd="0" presId="urn:microsoft.com/office/officeart/2005/8/layout/matrix3"/>
    <dgm:cxn modelId="{2963B56E-AC6E-458C-AD76-2B220AB8E669}" type="presParOf" srcId="{955E3BA1-3CE9-4328-A8B5-C24FCE2AED44}" destId="{63B9C504-CF0D-428B-84A8-96957625E30F}" srcOrd="2" destOrd="0" presId="urn:microsoft.com/office/officeart/2005/8/layout/matrix3"/>
    <dgm:cxn modelId="{959C2E55-5B37-44E7-A08B-2F8C4C3240B1}" type="presParOf" srcId="{955E3BA1-3CE9-4328-A8B5-C24FCE2AED44}" destId="{3BBDABEE-8DA7-4533-885F-CD2E31FDA57A}" srcOrd="3" destOrd="0" presId="urn:microsoft.com/office/officeart/2005/8/layout/matrix3"/>
    <dgm:cxn modelId="{04D02C39-D687-4C69-809D-98EB08500E9D}" type="presParOf" srcId="{955E3BA1-3CE9-4328-A8B5-C24FCE2AED44}" destId="{7BE3373B-46CF-4A8E-B785-030A6B7A822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E17C0-7B32-4A89-82FE-DBDD8A58CD2B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750B4D-0968-49EE-A7FA-66CA28B1AF4A}">
      <dgm:prSet/>
      <dgm:spPr/>
      <dgm:t>
        <a:bodyPr/>
        <a:lstStyle/>
        <a:p>
          <a:r>
            <a:rPr lang="en-GB" b="1" dirty="0"/>
            <a:t> Mary visits her cousin Elizabeth</a:t>
          </a:r>
          <a:br>
            <a:rPr lang="en-GB" b="1" dirty="0"/>
          </a:br>
          <a:r>
            <a:rPr lang="en-GB" b="1" dirty="0"/>
            <a:t>(Luke 2:39-45)</a:t>
          </a:r>
          <a:br>
            <a:rPr lang="en-GB" b="1" dirty="0"/>
          </a:br>
          <a:endParaRPr lang="en-US" dirty="0"/>
        </a:p>
      </dgm:t>
    </dgm:pt>
    <dgm:pt modelId="{A1E3076C-33EF-44D4-8D6C-EDE0C44BFCB9}" type="parTrans" cxnId="{8CFBEB04-2F03-4A99-987D-CA2840E41149}">
      <dgm:prSet/>
      <dgm:spPr/>
      <dgm:t>
        <a:bodyPr/>
        <a:lstStyle/>
        <a:p>
          <a:endParaRPr lang="en-US"/>
        </a:p>
      </dgm:t>
    </dgm:pt>
    <dgm:pt modelId="{B13B5695-049E-491F-962E-5A83D2AF6C02}" type="sibTrans" cxnId="{8CFBEB04-2F03-4A99-987D-CA2840E41149}">
      <dgm:prSet/>
      <dgm:spPr/>
      <dgm:t>
        <a:bodyPr/>
        <a:lstStyle/>
        <a:p>
          <a:endParaRPr lang="en-US"/>
        </a:p>
      </dgm:t>
    </dgm:pt>
    <dgm:pt modelId="{2A788CC5-5C33-4702-8422-8A25BEE4D6F4}">
      <dgm:prSet/>
      <dgm:spPr/>
      <dgm:t>
        <a:bodyPr/>
        <a:lstStyle/>
        <a:p>
          <a:r>
            <a:rPr lang="en-GB" b="1" dirty="0"/>
            <a:t>A scene from my favourite bible story</a:t>
          </a:r>
          <a:br>
            <a:rPr lang="en-GB" b="1" dirty="0"/>
          </a:br>
          <a:endParaRPr lang="en-US" dirty="0"/>
        </a:p>
      </dgm:t>
    </dgm:pt>
    <dgm:pt modelId="{9DCE0227-72CF-4943-A8A9-0DB9A86EE6DA}" type="parTrans" cxnId="{77CB565B-70F4-43E0-9889-757B724D4137}">
      <dgm:prSet/>
      <dgm:spPr/>
      <dgm:t>
        <a:bodyPr/>
        <a:lstStyle/>
        <a:p>
          <a:endParaRPr lang="en-US"/>
        </a:p>
      </dgm:t>
    </dgm:pt>
    <dgm:pt modelId="{03E8940C-1D46-4A87-927F-A734B98F73D2}" type="sibTrans" cxnId="{77CB565B-70F4-43E0-9889-757B724D4137}">
      <dgm:prSet/>
      <dgm:spPr/>
      <dgm:t>
        <a:bodyPr/>
        <a:lstStyle/>
        <a:p>
          <a:endParaRPr lang="en-US"/>
        </a:p>
      </dgm:t>
    </dgm:pt>
    <dgm:pt modelId="{620E5E98-44C4-402A-BD2F-B5A41A957132}">
      <dgm:prSet/>
      <dgm:spPr/>
      <dgm:t>
        <a:bodyPr/>
        <a:lstStyle/>
        <a:p>
          <a:r>
            <a:rPr lang="en-GB" b="1" dirty="0"/>
            <a:t>Zacchaeus meets Jesus </a:t>
          </a:r>
          <a:br>
            <a:rPr lang="en-GB" b="1" dirty="0"/>
          </a:br>
          <a:r>
            <a:rPr lang="en-GB" b="1" dirty="0"/>
            <a:t>(Luke 19:1-10)</a:t>
          </a:r>
          <a:br>
            <a:rPr lang="en-GB" b="1" dirty="0"/>
          </a:br>
          <a:endParaRPr lang="en-US" dirty="0"/>
        </a:p>
      </dgm:t>
    </dgm:pt>
    <dgm:pt modelId="{2FDD45A6-9248-4ADA-A2D8-50E3C45A0E2B}" type="parTrans" cxnId="{193FE831-C9B1-4426-8B08-65AE04A3F974}">
      <dgm:prSet/>
      <dgm:spPr/>
      <dgm:t>
        <a:bodyPr/>
        <a:lstStyle/>
        <a:p>
          <a:endParaRPr lang="en-US"/>
        </a:p>
      </dgm:t>
    </dgm:pt>
    <dgm:pt modelId="{216D319B-2C45-4D3B-A6A1-5B49EC4667C1}" type="sibTrans" cxnId="{193FE831-C9B1-4426-8B08-65AE04A3F974}">
      <dgm:prSet/>
      <dgm:spPr/>
      <dgm:t>
        <a:bodyPr/>
        <a:lstStyle/>
        <a:p>
          <a:endParaRPr lang="en-US"/>
        </a:p>
      </dgm:t>
    </dgm:pt>
    <dgm:pt modelId="{7CC0A8E4-C014-48D1-B72E-6F504472CBD4}">
      <dgm:prSet/>
      <dgm:spPr/>
      <dgm:t>
        <a:bodyPr/>
        <a:lstStyle/>
        <a:p>
          <a:r>
            <a:rPr lang="en-GB" b="1" dirty="0"/>
            <a:t>Jesus ascends into heaven</a:t>
          </a:r>
          <a:br>
            <a:rPr lang="en-GB" b="1" dirty="0"/>
          </a:br>
          <a:r>
            <a:rPr lang="en-GB" b="1" dirty="0"/>
            <a:t> (Luke 24:50-53)</a:t>
          </a:r>
          <a:endParaRPr lang="en-US" dirty="0"/>
        </a:p>
      </dgm:t>
    </dgm:pt>
    <dgm:pt modelId="{132C8FB5-932D-4AE9-8D89-1B433EDC0F5B}" type="parTrans" cxnId="{E7172291-5D80-427D-9188-88C3C091DA5C}">
      <dgm:prSet/>
      <dgm:spPr/>
      <dgm:t>
        <a:bodyPr/>
        <a:lstStyle/>
        <a:p>
          <a:endParaRPr lang="en-US"/>
        </a:p>
      </dgm:t>
    </dgm:pt>
    <dgm:pt modelId="{23D5A083-6FD6-4214-AD16-D6B0246351E1}" type="sibTrans" cxnId="{E7172291-5D80-427D-9188-88C3C091DA5C}">
      <dgm:prSet/>
      <dgm:spPr/>
      <dgm:t>
        <a:bodyPr/>
        <a:lstStyle/>
        <a:p>
          <a:endParaRPr lang="en-US"/>
        </a:p>
      </dgm:t>
    </dgm:pt>
    <dgm:pt modelId="{A4B6B122-67CB-49F3-9654-209333F5669F}" type="pres">
      <dgm:prSet presAssocID="{36CE17C0-7B32-4A89-82FE-DBDD8A58CD2B}" presName="diagram" presStyleCnt="0">
        <dgm:presLayoutVars>
          <dgm:dir/>
          <dgm:resizeHandles val="exact"/>
        </dgm:presLayoutVars>
      </dgm:prSet>
      <dgm:spPr/>
    </dgm:pt>
    <dgm:pt modelId="{771BAFEC-D86A-4361-9C2A-159BBD2F1EC6}" type="pres">
      <dgm:prSet presAssocID="{5C750B4D-0968-49EE-A7FA-66CA28B1AF4A}" presName="node" presStyleLbl="node1" presStyleIdx="0" presStyleCnt="4">
        <dgm:presLayoutVars>
          <dgm:bulletEnabled val="1"/>
        </dgm:presLayoutVars>
      </dgm:prSet>
      <dgm:spPr/>
    </dgm:pt>
    <dgm:pt modelId="{B3218685-9BAA-4B86-A731-C2BF96007157}" type="pres">
      <dgm:prSet presAssocID="{B13B5695-049E-491F-962E-5A83D2AF6C02}" presName="sibTrans" presStyleCnt="0"/>
      <dgm:spPr/>
    </dgm:pt>
    <dgm:pt modelId="{9391C2D4-4FFD-4CC4-ABF9-92FD9A172F9D}" type="pres">
      <dgm:prSet presAssocID="{2A788CC5-5C33-4702-8422-8A25BEE4D6F4}" presName="node" presStyleLbl="node1" presStyleIdx="1" presStyleCnt="4">
        <dgm:presLayoutVars>
          <dgm:bulletEnabled val="1"/>
        </dgm:presLayoutVars>
      </dgm:prSet>
      <dgm:spPr/>
    </dgm:pt>
    <dgm:pt modelId="{FB16E123-290C-48C8-B50A-3648F6E6BC78}" type="pres">
      <dgm:prSet presAssocID="{03E8940C-1D46-4A87-927F-A734B98F73D2}" presName="sibTrans" presStyleCnt="0"/>
      <dgm:spPr/>
    </dgm:pt>
    <dgm:pt modelId="{5599826D-F1C6-450C-BF01-1ABF81EBF923}" type="pres">
      <dgm:prSet presAssocID="{620E5E98-44C4-402A-BD2F-B5A41A957132}" presName="node" presStyleLbl="node1" presStyleIdx="2" presStyleCnt="4">
        <dgm:presLayoutVars>
          <dgm:bulletEnabled val="1"/>
        </dgm:presLayoutVars>
      </dgm:prSet>
      <dgm:spPr/>
    </dgm:pt>
    <dgm:pt modelId="{3472F376-A2C1-4D94-8E2D-52D469116830}" type="pres">
      <dgm:prSet presAssocID="{216D319B-2C45-4D3B-A6A1-5B49EC4667C1}" presName="sibTrans" presStyleCnt="0"/>
      <dgm:spPr/>
    </dgm:pt>
    <dgm:pt modelId="{72ECC93C-AC33-4DA4-BB67-F6F0BE21B034}" type="pres">
      <dgm:prSet presAssocID="{7CC0A8E4-C014-48D1-B72E-6F504472CBD4}" presName="node" presStyleLbl="node1" presStyleIdx="3" presStyleCnt="4">
        <dgm:presLayoutVars>
          <dgm:bulletEnabled val="1"/>
        </dgm:presLayoutVars>
      </dgm:prSet>
      <dgm:spPr/>
    </dgm:pt>
  </dgm:ptLst>
  <dgm:cxnLst>
    <dgm:cxn modelId="{8CFBEB04-2F03-4A99-987D-CA2840E41149}" srcId="{36CE17C0-7B32-4A89-82FE-DBDD8A58CD2B}" destId="{5C750B4D-0968-49EE-A7FA-66CA28B1AF4A}" srcOrd="0" destOrd="0" parTransId="{A1E3076C-33EF-44D4-8D6C-EDE0C44BFCB9}" sibTransId="{B13B5695-049E-491F-962E-5A83D2AF6C02}"/>
    <dgm:cxn modelId="{193FE831-C9B1-4426-8B08-65AE04A3F974}" srcId="{36CE17C0-7B32-4A89-82FE-DBDD8A58CD2B}" destId="{620E5E98-44C4-402A-BD2F-B5A41A957132}" srcOrd="2" destOrd="0" parTransId="{2FDD45A6-9248-4ADA-A2D8-50E3C45A0E2B}" sibTransId="{216D319B-2C45-4D3B-A6A1-5B49EC4667C1}"/>
    <dgm:cxn modelId="{77CB565B-70F4-43E0-9889-757B724D4137}" srcId="{36CE17C0-7B32-4A89-82FE-DBDD8A58CD2B}" destId="{2A788CC5-5C33-4702-8422-8A25BEE4D6F4}" srcOrd="1" destOrd="0" parTransId="{9DCE0227-72CF-4943-A8A9-0DB9A86EE6DA}" sibTransId="{03E8940C-1D46-4A87-927F-A734B98F73D2}"/>
    <dgm:cxn modelId="{F6542747-70D1-4F83-9B92-EE2DA3793823}" type="presOf" srcId="{36CE17C0-7B32-4A89-82FE-DBDD8A58CD2B}" destId="{A4B6B122-67CB-49F3-9654-209333F5669F}" srcOrd="0" destOrd="0" presId="urn:microsoft.com/office/officeart/2005/8/layout/default"/>
    <dgm:cxn modelId="{CB96F54C-7B48-412C-BA68-B5A70B5E492C}" type="presOf" srcId="{2A788CC5-5C33-4702-8422-8A25BEE4D6F4}" destId="{9391C2D4-4FFD-4CC4-ABF9-92FD9A172F9D}" srcOrd="0" destOrd="0" presId="urn:microsoft.com/office/officeart/2005/8/layout/default"/>
    <dgm:cxn modelId="{7D431480-ED1B-494D-B5B0-F88D5C7B8A60}" type="presOf" srcId="{620E5E98-44C4-402A-BD2F-B5A41A957132}" destId="{5599826D-F1C6-450C-BF01-1ABF81EBF923}" srcOrd="0" destOrd="0" presId="urn:microsoft.com/office/officeart/2005/8/layout/default"/>
    <dgm:cxn modelId="{E7172291-5D80-427D-9188-88C3C091DA5C}" srcId="{36CE17C0-7B32-4A89-82FE-DBDD8A58CD2B}" destId="{7CC0A8E4-C014-48D1-B72E-6F504472CBD4}" srcOrd="3" destOrd="0" parTransId="{132C8FB5-932D-4AE9-8D89-1B433EDC0F5B}" sibTransId="{23D5A083-6FD6-4214-AD16-D6B0246351E1}"/>
    <dgm:cxn modelId="{B0F808BB-6752-46CE-A464-201B4ECEFAD3}" type="presOf" srcId="{5C750B4D-0968-49EE-A7FA-66CA28B1AF4A}" destId="{771BAFEC-D86A-4361-9C2A-159BBD2F1EC6}" srcOrd="0" destOrd="0" presId="urn:microsoft.com/office/officeart/2005/8/layout/default"/>
    <dgm:cxn modelId="{4CC1A4F5-8549-4A96-BFE7-3B7D7301A6DA}" type="presOf" srcId="{7CC0A8E4-C014-48D1-B72E-6F504472CBD4}" destId="{72ECC93C-AC33-4DA4-BB67-F6F0BE21B034}" srcOrd="0" destOrd="0" presId="urn:microsoft.com/office/officeart/2005/8/layout/default"/>
    <dgm:cxn modelId="{BD04B6D3-EA0B-410E-9BD6-DED81FECC895}" type="presParOf" srcId="{A4B6B122-67CB-49F3-9654-209333F5669F}" destId="{771BAFEC-D86A-4361-9C2A-159BBD2F1EC6}" srcOrd="0" destOrd="0" presId="urn:microsoft.com/office/officeart/2005/8/layout/default"/>
    <dgm:cxn modelId="{E2114CB3-3D42-4E14-AAF3-36CA8564D1FF}" type="presParOf" srcId="{A4B6B122-67CB-49F3-9654-209333F5669F}" destId="{B3218685-9BAA-4B86-A731-C2BF96007157}" srcOrd="1" destOrd="0" presId="urn:microsoft.com/office/officeart/2005/8/layout/default"/>
    <dgm:cxn modelId="{21FD7575-EA00-4A3F-AECE-A3ABA7ED063E}" type="presParOf" srcId="{A4B6B122-67CB-49F3-9654-209333F5669F}" destId="{9391C2D4-4FFD-4CC4-ABF9-92FD9A172F9D}" srcOrd="2" destOrd="0" presId="urn:microsoft.com/office/officeart/2005/8/layout/default"/>
    <dgm:cxn modelId="{A87AB3E1-1CA2-4E76-83C8-C869ADCA43D6}" type="presParOf" srcId="{A4B6B122-67CB-49F3-9654-209333F5669F}" destId="{FB16E123-290C-48C8-B50A-3648F6E6BC78}" srcOrd="3" destOrd="0" presId="urn:microsoft.com/office/officeart/2005/8/layout/default"/>
    <dgm:cxn modelId="{66FC53EC-4D94-47C0-B197-AED32411DED1}" type="presParOf" srcId="{A4B6B122-67CB-49F3-9654-209333F5669F}" destId="{5599826D-F1C6-450C-BF01-1ABF81EBF923}" srcOrd="4" destOrd="0" presId="urn:microsoft.com/office/officeart/2005/8/layout/default"/>
    <dgm:cxn modelId="{9AD3AAA3-3E5E-4A2D-AA5F-9546E32B04EF}" type="presParOf" srcId="{A4B6B122-67CB-49F3-9654-209333F5669F}" destId="{3472F376-A2C1-4D94-8E2D-52D469116830}" srcOrd="5" destOrd="0" presId="urn:microsoft.com/office/officeart/2005/8/layout/default"/>
    <dgm:cxn modelId="{1671B770-D167-4D8D-91AA-2AD7588FE261}" type="presParOf" srcId="{A4B6B122-67CB-49F3-9654-209333F5669F}" destId="{72ECC93C-AC33-4DA4-BB67-F6F0BE21B0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90B16-95B0-4B36-9293-233F566A48D0}">
      <dsp:nvSpPr>
        <dsp:cNvPr id="0" name=""/>
        <dsp:cNvSpPr/>
      </dsp:nvSpPr>
      <dsp:spPr>
        <a:xfrm>
          <a:off x="320749" y="0"/>
          <a:ext cx="4304390" cy="430439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A318-E7C2-4B4C-9853-F4256762CF84}">
      <dsp:nvSpPr>
        <dsp:cNvPr id="0" name=""/>
        <dsp:cNvSpPr/>
      </dsp:nvSpPr>
      <dsp:spPr>
        <a:xfrm>
          <a:off x="729667" y="408917"/>
          <a:ext cx="1678712" cy="16787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Mary of Magdala </a:t>
          </a:r>
          <a:br>
            <a:rPr lang="en-GB" sz="1700" b="1" kern="1200" dirty="0"/>
          </a:br>
          <a:r>
            <a:rPr lang="en-GB" sz="1700" b="1" kern="1200" dirty="0"/>
            <a:t>meets Jesus (John 20:11-17)</a:t>
          </a:r>
          <a:br>
            <a:rPr lang="en-GB" sz="1700" b="1" kern="1200" dirty="0"/>
          </a:br>
          <a:endParaRPr lang="en-US" sz="1700" kern="1200" dirty="0"/>
        </a:p>
      </dsp:txBody>
      <dsp:txXfrm>
        <a:off x="811615" y="490865"/>
        <a:ext cx="1514816" cy="1514816"/>
      </dsp:txXfrm>
    </dsp:sp>
    <dsp:sp modelId="{63B9C504-CF0D-428B-84A8-96957625E30F}">
      <dsp:nvSpPr>
        <dsp:cNvPr id="0" name=""/>
        <dsp:cNvSpPr/>
      </dsp:nvSpPr>
      <dsp:spPr>
        <a:xfrm>
          <a:off x="2537510" y="408917"/>
          <a:ext cx="1678712" cy="167871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The Holy Spirit comes to the disciples</a:t>
          </a:r>
          <a:br>
            <a:rPr lang="en-GB" sz="1700" b="1" kern="1200" dirty="0"/>
          </a:br>
          <a:r>
            <a:rPr lang="en-GB" sz="1700" b="1" kern="1200" dirty="0"/>
            <a:t>(Acts 2:1-4)</a:t>
          </a:r>
          <a:br>
            <a:rPr lang="en-GB" sz="1700" b="1" kern="1200" dirty="0"/>
          </a:br>
          <a:endParaRPr lang="en-US" sz="1700" kern="1200" dirty="0"/>
        </a:p>
      </dsp:txBody>
      <dsp:txXfrm>
        <a:off x="2619458" y="490865"/>
        <a:ext cx="1514816" cy="1514816"/>
      </dsp:txXfrm>
    </dsp:sp>
    <dsp:sp modelId="{3BBDABEE-8DA7-4533-885F-CD2E31FDA57A}">
      <dsp:nvSpPr>
        <dsp:cNvPr id="0" name=""/>
        <dsp:cNvSpPr/>
      </dsp:nvSpPr>
      <dsp:spPr>
        <a:xfrm>
          <a:off x="729667" y="2216760"/>
          <a:ext cx="1678712" cy="167871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My favourite saint from the bible </a:t>
          </a:r>
          <a:br>
            <a:rPr lang="en-GB" sz="1600" b="1" kern="1200" dirty="0"/>
          </a:br>
          <a:r>
            <a:rPr lang="en-GB" sz="1100" b="1" kern="1200" dirty="0"/>
            <a:t>(Old Testament characters can be included)</a:t>
          </a:r>
          <a:br>
            <a:rPr lang="en-GB" sz="1300" b="1" kern="1200" dirty="0"/>
          </a:br>
          <a:endParaRPr lang="en-US" sz="1300" kern="1200" dirty="0"/>
        </a:p>
      </dsp:txBody>
      <dsp:txXfrm>
        <a:off x="811615" y="2298708"/>
        <a:ext cx="1514816" cy="1514816"/>
      </dsp:txXfrm>
    </dsp:sp>
    <dsp:sp modelId="{7BE3373B-46CF-4A8E-B785-030A6B7A8225}">
      <dsp:nvSpPr>
        <dsp:cNvPr id="0" name=""/>
        <dsp:cNvSpPr/>
      </dsp:nvSpPr>
      <dsp:spPr>
        <a:xfrm>
          <a:off x="2537510" y="2216760"/>
          <a:ext cx="1678712" cy="167871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Jesus calms the storm </a:t>
          </a:r>
          <a:br>
            <a:rPr lang="en-GB" sz="1700" b="1" kern="1200" dirty="0"/>
          </a:br>
          <a:r>
            <a:rPr lang="en-GB" sz="1700" b="1" kern="1200" dirty="0"/>
            <a:t>(Mark 5:35-39)</a:t>
          </a:r>
          <a:endParaRPr lang="en-US" sz="1700" kern="1200" dirty="0"/>
        </a:p>
      </dsp:txBody>
      <dsp:txXfrm>
        <a:off x="2619458" y="2298708"/>
        <a:ext cx="1514816" cy="1514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BAFEC-D86A-4361-9C2A-159BBD2F1EC6}">
      <dsp:nvSpPr>
        <dsp:cNvPr id="0" name=""/>
        <dsp:cNvSpPr/>
      </dsp:nvSpPr>
      <dsp:spPr>
        <a:xfrm>
          <a:off x="609" y="471682"/>
          <a:ext cx="2377571" cy="1426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 Mary visits her cousin Elizabeth</a:t>
          </a:r>
          <a:br>
            <a:rPr lang="en-GB" sz="2200" b="1" kern="1200" dirty="0"/>
          </a:br>
          <a:r>
            <a:rPr lang="en-GB" sz="2200" b="1" kern="1200" dirty="0"/>
            <a:t>(Luke 2:39-45)</a:t>
          </a:r>
          <a:br>
            <a:rPr lang="en-GB" sz="2200" b="1" kern="1200" dirty="0"/>
          </a:br>
          <a:endParaRPr lang="en-US" sz="2200" kern="1200" dirty="0"/>
        </a:p>
      </dsp:txBody>
      <dsp:txXfrm>
        <a:off x="609" y="471682"/>
        <a:ext cx="2377571" cy="1426542"/>
      </dsp:txXfrm>
    </dsp:sp>
    <dsp:sp modelId="{9391C2D4-4FFD-4CC4-ABF9-92FD9A172F9D}">
      <dsp:nvSpPr>
        <dsp:cNvPr id="0" name=""/>
        <dsp:cNvSpPr/>
      </dsp:nvSpPr>
      <dsp:spPr>
        <a:xfrm>
          <a:off x="2615938" y="471682"/>
          <a:ext cx="2377571" cy="14265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A scene from my favourite bible story</a:t>
          </a:r>
          <a:br>
            <a:rPr lang="en-GB" sz="2200" b="1" kern="1200" dirty="0"/>
          </a:br>
          <a:endParaRPr lang="en-US" sz="2200" kern="1200" dirty="0"/>
        </a:p>
      </dsp:txBody>
      <dsp:txXfrm>
        <a:off x="2615938" y="471682"/>
        <a:ext cx="2377571" cy="1426542"/>
      </dsp:txXfrm>
    </dsp:sp>
    <dsp:sp modelId="{5599826D-F1C6-450C-BF01-1ABF81EBF923}">
      <dsp:nvSpPr>
        <dsp:cNvPr id="0" name=""/>
        <dsp:cNvSpPr/>
      </dsp:nvSpPr>
      <dsp:spPr>
        <a:xfrm>
          <a:off x="609" y="2135982"/>
          <a:ext cx="2377571" cy="14265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Zacchaeus meets Jesus </a:t>
          </a:r>
          <a:br>
            <a:rPr lang="en-GB" sz="2200" b="1" kern="1200" dirty="0"/>
          </a:br>
          <a:r>
            <a:rPr lang="en-GB" sz="2200" b="1" kern="1200" dirty="0"/>
            <a:t>(Luke 19:1-10)</a:t>
          </a:r>
          <a:br>
            <a:rPr lang="en-GB" sz="2200" b="1" kern="1200" dirty="0"/>
          </a:br>
          <a:endParaRPr lang="en-US" sz="2200" kern="1200" dirty="0"/>
        </a:p>
      </dsp:txBody>
      <dsp:txXfrm>
        <a:off x="609" y="2135982"/>
        <a:ext cx="2377571" cy="1426542"/>
      </dsp:txXfrm>
    </dsp:sp>
    <dsp:sp modelId="{72ECC93C-AC33-4DA4-BB67-F6F0BE21B034}">
      <dsp:nvSpPr>
        <dsp:cNvPr id="0" name=""/>
        <dsp:cNvSpPr/>
      </dsp:nvSpPr>
      <dsp:spPr>
        <a:xfrm>
          <a:off x="2615938" y="2135982"/>
          <a:ext cx="2377571" cy="142654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Jesus ascends into heaven</a:t>
          </a:r>
          <a:br>
            <a:rPr lang="en-GB" sz="2200" b="1" kern="1200" dirty="0"/>
          </a:br>
          <a:r>
            <a:rPr lang="en-GB" sz="2200" b="1" kern="1200" dirty="0"/>
            <a:t> (Luke 24:50-53)</a:t>
          </a:r>
          <a:endParaRPr lang="en-US" sz="2200" kern="1200" dirty="0"/>
        </a:p>
      </dsp:txBody>
      <dsp:txXfrm>
        <a:off x="2615938" y="2135982"/>
        <a:ext cx="2377571" cy="142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904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b17514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b17514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9ff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9ff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94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b17514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b17514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30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b17514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b17514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69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5b17514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5b17514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34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9ff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9ff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9ff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9ff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30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bdfc9f4ea1a64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bdfc9f4ea1a64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9ff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9ff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342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449ff19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449ff19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76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B9AE-B5A5-DAA2-D322-DFD918E77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B251-E003-11DB-E847-3FD926832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D3CC-453A-0B44-2379-44EEAC01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15F0F-E02A-4544-6C78-3B336F17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1FBFC-13D3-C9E0-DBDF-D67D9EEC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742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589A-49C2-8B0A-03B1-603833C9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BD493-F083-5730-AA81-1F9C6E6C9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CFD4-B564-2C33-6194-6BAA77E0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71B3-5E67-244A-3153-D69F9AC7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EC59-CD8A-7811-2D64-9D956FCA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7963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F76F8-49F0-397E-E7DA-684CE7E1D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50D8A-71F2-9886-6D6A-81ECFC170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EE96B-D111-F3E3-6719-5779FD29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227EA-BCFF-44E6-1340-D741D109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41E79-67BA-D21B-1E54-F960192C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40948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6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746E-87CD-67F8-E691-D9F6E58A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98707-F0E8-CDA7-B545-F05BE9FD8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DAD37-BD7F-DD47-1696-F5B0B933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7DF7-5F62-0DA6-3EA6-733723FC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E42AC-A951-4660-F6D3-12047F67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99978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9801-BD7E-3251-07F3-AF9CBB11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1078F-551E-6FB8-B55A-7767112EA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7A20-FEB3-BE57-0061-D99D9A88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E4E7F-F9CB-4C06-DA34-684AE21D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94611-823F-6FA8-E573-1FFC06D6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74569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234A-7FD1-B3D5-2A5C-28A5B653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1B4A2-3E13-F465-4E51-F9650FB6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52C38-21B1-BFD2-D67C-EAFC64011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BF29A-F063-1A75-7F72-3EE2CDA8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DFA4B-4788-CCBD-FC9A-C5106A4B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6020C-46B0-E9D6-0E1C-1C4A7B97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76224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3983-AC56-3C34-0255-6ED93884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C450B-DD3E-B3DE-9BD6-4A2A9BF7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FC88E-4AA0-7C94-C467-412919976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91D95-772B-007D-9C2B-4FDDBE70F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BF89B-980B-3F7A-5A39-A90D05CC9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670D3B-FA33-8288-4E8B-0585772C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2C352-1C3D-9C85-9A1F-96A23FE3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1175C-AC19-4650-6916-D063BE03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30128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5F47-998A-A9A6-4C5A-AB54FCAC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3882A-4CEF-B7F9-F784-E5645334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0EEBC-430E-2DFF-A50F-9FE3D2C1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D6E1A-620F-DE12-2CC7-799F855E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16886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A9F9C-E64E-E484-0352-F42F2592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07EBA-015D-8C1F-981B-99E3E7DA4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30963-05A7-F410-64D9-C77518C0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926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9CA9-BE9D-25C9-61EE-BD7FC9AB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190F0-9600-372A-84A3-E5B527D0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2749A-17D5-CCA0-CD8E-588B712F9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A43E2-D680-ADFA-0D07-353CE6E3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38EC5-A9FF-89A9-E2B7-60E05A59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417BB-0FD1-9D31-1A33-512045E9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64569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50BE-11D1-A64F-0703-776D4F4A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4C7C0-337C-861C-4D51-828D11DF5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5EC4D-59BD-B3A8-28F1-2D7BAB815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AE089-6320-9811-8E60-B8E65421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786E4-3320-2851-F7F6-2A7363DA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B8C63-DCB3-8628-5F42-DCCE5F54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16500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BB14A-959D-12D5-0ED0-51AA5098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FC2C9-1744-DE44-6052-827F2AAF6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6C0B-FA57-393B-059C-276570EF3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7B96F-A800-4E06-B438-E3E65D6B754E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2082-55B6-8769-8E91-998389CB9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9A82-60D6-C759-8D44-B4D2B71A7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21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ideamh.ie/clonfert-a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ideamh.ie/clonfert-a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087D3-B12A-4D3C-9747-4B1D386FC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79" y="755609"/>
            <a:ext cx="8569842" cy="3334800"/>
          </a:xfrm>
          <a:noFill/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  <a:t>Clonfert Diocese’s</a:t>
            </a:r>
            <a:br>
              <a:rPr kumimoji="0" lang="e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  <a:t>  </a:t>
            </a:r>
            <a:b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  <a:t>Children’s Art Competition</a:t>
            </a:r>
            <a:b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</a:br>
            <a:r>
              <a:rPr kumimoji="0" lang="e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layfair Display"/>
                <a:sym typeface="Playfair Display"/>
              </a:rPr>
              <a:t> 2023</a:t>
            </a:r>
            <a:endParaRPr lang="en-GB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2CDC272A-C34F-96A1-3136-AED1E75292FE}"/>
              </a:ext>
            </a:extLst>
          </p:cNvPr>
          <p:cNvSpPr txBox="1">
            <a:spLocks/>
          </p:cNvSpPr>
          <p:nvPr/>
        </p:nvSpPr>
        <p:spPr>
          <a:xfrm>
            <a:off x="480060" y="244026"/>
            <a:ext cx="4091940" cy="146763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highlight>
                  <a:srgbClr val="F3F3F3"/>
                </a:highlight>
                <a:sym typeface="Playfair Display"/>
              </a:rPr>
              <a:t>One More Thing!   </a:t>
            </a:r>
            <a:r>
              <a:rPr lang="en-US" sz="4100" dirty="0">
                <a:sym typeface="Playfair Display"/>
              </a:rPr>
              <a:t> </a:t>
            </a:r>
            <a:r>
              <a:rPr lang="en-US" sz="4100" dirty="0">
                <a:highlight>
                  <a:srgbClr val="FFFFFF"/>
                </a:highlight>
                <a:sym typeface="Playfair Display"/>
              </a:rPr>
              <a:t>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C6BAC-CCD3-2964-802F-E4DFB280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060" y="2154674"/>
            <a:ext cx="3182691" cy="2490501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0" indent="0" algn="ctr" defTabSz="914400"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Enjoy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and have fun!!!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" name="Picture 5" descr="A photo of a dog with its tongue out in a field of flowers">
            <a:extLst>
              <a:ext uri="{FF2B5EF4-FFF2-40B4-BE49-F238E27FC236}">
                <a16:creationId xmlns:a16="http://schemas.microsoft.com/office/drawing/2014/main" id="{56EA7814-147B-EEA8-9D8D-0597C156B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34" r="2" b="2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82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100" b="1">
                <a:highlight>
                  <a:srgbClr val="F3F3F3"/>
                </a:highlight>
                <a:sym typeface="Playfair Display"/>
              </a:rPr>
              <a:t>Introduction</a:t>
            </a:r>
            <a:r>
              <a:rPr lang="en-US" sz="4100">
                <a:sym typeface="Playfair Display"/>
              </a:rPr>
              <a:t> </a:t>
            </a:r>
            <a:r>
              <a:rPr lang="en-US" sz="4100">
                <a:highlight>
                  <a:srgbClr val="FFFFFF"/>
                </a:highlight>
                <a:sym typeface="Playfair Display"/>
              </a:rPr>
              <a:t>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40602" y="2182328"/>
            <a:ext cx="3502573" cy="249050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20000"/>
          </a:bodyPr>
          <a:lstStyle/>
          <a:p>
            <a:pPr marL="228600" lv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500" b="1" dirty="0">
                <a:highlight>
                  <a:srgbClr val="FFFFFF"/>
                </a:highlight>
              </a:rPr>
              <a:t>If you are in 3</a:t>
            </a:r>
            <a:r>
              <a:rPr lang="en-US" sz="2500" b="1" baseline="30000" dirty="0">
                <a:highlight>
                  <a:srgbClr val="FFFFFF"/>
                </a:highlight>
              </a:rPr>
              <a:t>rd</a:t>
            </a:r>
            <a:r>
              <a:rPr lang="en-US" sz="2500" b="1" dirty="0">
                <a:highlight>
                  <a:srgbClr val="FFFFFF"/>
                </a:highlight>
              </a:rPr>
              <a:t>, 4</a:t>
            </a:r>
            <a:r>
              <a:rPr lang="en-US" sz="2500" b="1" baseline="30000" dirty="0">
                <a:highlight>
                  <a:srgbClr val="FFFFFF"/>
                </a:highlight>
              </a:rPr>
              <a:t>th</a:t>
            </a:r>
            <a:r>
              <a:rPr lang="en-US" sz="2500" b="1" dirty="0">
                <a:highlight>
                  <a:srgbClr val="FFFFFF"/>
                </a:highlight>
              </a:rPr>
              <a:t>, 5</a:t>
            </a:r>
            <a:r>
              <a:rPr lang="en-US" sz="2500" b="1" baseline="30000" dirty="0">
                <a:highlight>
                  <a:srgbClr val="FFFFFF"/>
                </a:highlight>
              </a:rPr>
              <a:t>th </a:t>
            </a:r>
            <a:r>
              <a:rPr lang="en-US" sz="2500" b="1" dirty="0">
                <a:highlight>
                  <a:srgbClr val="FFFFFF"/>
                </a:highlight>
              </a:rPr>
              <a:t>or 6</a:t>
            </a:r>
            <a:r>
              <a:rPr lang="en-US" sz="2500" b="1" baseline="30000" dirty="0">
                <a:highlight>
                  <a:srgbClr val="FFFFFF"/>
                </a:highlight>
              </a:rPr>
              <a:t>th</a:t>
            </a:r>
            <a:r>
              <a:rPr lang="en-US" sz="2500" b="1" dirty="0">
                <a:highlight>
                  <a:srgbClr val="FFFFFF"/>
                </a:highlight>
              </a:rPr>
              <a:t> class we would love for you to enter our 2023 Art Competition.</a:t>
            </a:r>
            <a:br>
              <a:rPr lang="en-US" sz="2500" b="1" dirty="0">
                <a:highlight>
                  <a:srgbClr val="FFFFFF"/>
                </a:highlight>
              </a:rPr>
            </a:br>
            <a:endParaRPr lang="en-US" sz="2500" b="1" dirty="0">
              <a:highlight>
                <a:srgbClr val="FFFFFF"/>
              </a:highlight>
            </a:endParaRPr>
          </a:p>
          <a:p>
            <a:pPr marL="228600" lv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lang="en-US" sz="2500" b="1" dirty="0">
                <a:highlight>
                  <a:srgbClr val="FFFFFF"/>
                </a:highlight>
              </a:rPr>
              <a:t>Our competition will run from Monday 27th</a:t>
            </a:r>
            <a:r>
              <a:rPr lang="en-US" sz="2500" b="1" baseline="30000" dirty="0">
                <a:highlight>
                  <a:srgbClr val="FFFFFF"/>
                </a:highlight>
              </a:rPr>
              <a:t>th</a:t>
            </a:r>
            <a:r>
              <a:rPr lang="en-US" sz="2500" b="1" dirty="0">
                <a:highlight>
                  <a:srgbClr val="FFFFFF"/>
                </a:highlight>
              </a:rPr>
              <a:t> March to Friday 26</a:t>
            </a:r>
            <a:r>
              <a:rPr lang="en-US" sz="2500" b="1" baseline="30000" dirty="0">
                <a:highlight>
                  <a:srgbClr val="FFFFFF"/>
                </a:highlight>
              </a:rPr>
              <a:t>th</a:t>
            </a:r>
            <a:r>
              <a:rPr lang="en-US" sz="2500" b="1" dirty="0">
                <a:highlight>
                  <a:srgbClr val="FFFFFF"/>
                </a:highlight>
              </a:rPr>
              <a:t> May 2023.</a:t>
            </a:r>
            <a:endParaRPr lang="en-US" sz="2500" dirty="0"/>
          </a:p>
          <a:p>
            <a:pPr marL="0" lvl="0" indent="-2286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67" name="Picture 66" descr="Colourful oil painting of a sunset">
            <a:extLst>
              <a:ext uri="{FF2B5EF4-FFF2-40B4-BE49-F238E27FC236}">
                <a16:creationId xmlns:a16="http://schemas.microsoft.com/office/drawing/2014/main" id="{9497300B-2B5A-2B0C-7116-70B44C8A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22" r="8226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0100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86696" y="471949"/>
            <a:ext cx="2750280" cy="412976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b="1" kern="1200">
                <a:solidFill>
                  <a:schemeClr val="tx1"/>
                </a:solidFill>
                <a:highlight>
                  <a:srgbClr val="F3F3F3"/>
                </a:highlight>
                <a:latin typeface="+mj-lt"/>
                <a:ea typeface="+mj-ea"/>
                <a:cs typeface="+mj-cs"/>
                <a:sym typeface="Playfair Display"/>
              </a:rPr>
              <a:t>Choice of Subjects (5th &amp; 6th Class) </a:t>
            </a: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Playfair Display"/>
              </a:rPr>
              <a:t> </a:t>
            </a:r>
            <a:r>
              <a:rPr lang="en-US" sz="3000" kern="120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+mj-ea"/>
                <a:cs typeface="+mj-cs"/>
                <a:sym typeface="Playfair Display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700" y="419555"/>
            <a:ext cx="4945891" cy="43043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Google Shape;65;p14">
            <a:extLst>
              <a:ext uri="{FF2B5EF4-FFF2-40B4-BE49-F238E27FC236}">
                <a16:creationId xmlns:a16="http://schemas.microsoft.com/office/drawing/2014/main" id="{1D876FF9-2C7F-015A-1101-2CD53D6EC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102406"/>
              </p:ext>
            </p:extLst>
          </p:nvPr>
        </p:nvGraphicFramePr>
        <p:xfrm>
          <a:off x="3838700" y="419555"/>
          <a:ext cx="4945890" cy="430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165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80060" y="244026"/>
            <a:ext cx="3276451" cy="975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1" dirty="0">
                <a:highlight>
                  <a:srgbClr val="F3F3F3"/>
                </a:highlight>
                <a:sym typeface="Playfair Display"/>
              </a:rPr>
              <a:t>Choice of Subjects (3rd &amp; 4th Class) </a:t>
            </a:r>
            <a:r>
              <a:rPr lang="en-US" sz="3200" dirty="0">
                <a:sym typeface="Playfair Display"/>
              </a:rPr>
              <a:t> </a:t>
            </a:r>
            <a:r>
              <a:rPr lang="en-US" sz="3200" dirty="0">
                <a:highlight>
                  <a:srgbClr val="FFFFFF"/>
                </a:highlight>
                <a:sym typeface="Playfair Display"/>
              </a:rPr>
              <a:t> </a:t>
            </a:r>
          </a:p>
        </p:txBody>
      </p:sp>
      <p:sp>
        <p:nvSpPr>
          <p:cNvPr id="7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47C5F3D7-8D4E-0D27-4707-2522D80DE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4" r="16524"/>
          <a:stretch/>
        </p:blipFill>
        <p:spPr>
          <a:xfrm>
            <a:off x="5218546" y="10"/>
            <a:ext cx="3924311" cy="39124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67" name="Google Shape;65;p14">
            <a:extLst>
              <a:ext uri="{FF2B5EF4-FFF2-40B4-BE49-F238E27FC236}">
                <a16:creationId xmlns:a16="http://schemas.microsoft.com/office/drawing/2014/main" id="{A83F2594-61FB-C30B-EE84-B692AE8B6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975328"/>
              </p:ext>
            </p:extLst>
          </p:nvPr>
        </p:nvGraphicFramePr>
        <p:xfrm>
          <a:off x="223284" y="999460"/>
          <a:ext cx="4994119" cy="403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031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2CDC272A-C34F-96A1-3136-AED1E75292FE}"/>
              </a:ext>
            </a:extLst>
          </p:cNvPr>
          <p:cNvSpPr txBox="1">
            <a:spLocks/>
          </p:cNvSpPr>
          <p:nvPr/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highlight>
                  <a:srgbClr val="F3F3F3"/>
                </a:highlight>
                <a:latin typeface="+mj-lt"/>
                <a:ea typeface="+mj-ea"/>
                <a:cs typeface="+mj-cs"/>
                <a:sym typeface="Playfair Display"/>
              </a:rPr>
              <a:t>Categories)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Playfair Display"/>
              </a:rPr>
              <a:t> </a:t>
            </a:r>
            <a:r>
              <a:rPr lang="en-US" sz="4100" kern="120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+mj-ea"/>
                <a:cs typeface="+mj-cs"/>
                <a:sym typeface="Playfair Display"/>
              </a:rPr>
              <a:t> </a:t>
            </a:r>
          </a:p>
        </p:txBody>
      </p:sp>
      <p:sp>
        <p:nvSpPr>
          <p:cNvPr id="9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18897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Our competition is divided into four categories: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Categories A &amp; B  : Children in 5</a:t>
            </a:r>
            <a:r>
              <a:rPr lang="en-US" sz="2500" b="1" baseline="30000" dirty="0">
                <a:solidFill>
                  <a:srgbClr val="002060"/>
                </a:solidFill>
                <a:highlight>
                  <a:srgbClr val="FFFFFF"/>
                </a:highlight>
              </a:rPr>
              <a:t>th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and 6</a:t>
            </a:r>
            <a:r>
              <a:rPr lang="en-US" sz="2500" b="1" baseline="30000" dirty="0">
                <a:solidFill>
                  <a:srgbClr val="002060"/>
                </a:solidFill>
                <a:highlight>
                  <a:srgbClr val="FFFFFF"/>
                </a:highlight>
              </a:rPr>
              <a:t>th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Class</a:t>
            </a:r>
          </a:p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Categories C &amp; D  : Children in 3</a:t>
            </a:r>
            <a:r>
              <a:rPr lang="en-US" sz="2500" b="1" baseline="30000" dirty="0">
                <a:solidFill>
                  <a:srgbClr val="002060"/>
                </a:solidFill>
                <a:highlight>
                  <a:srgbClr val="FFFFFF"/>
                </a:highlight>
              </a:rPr>
              <a:t>rd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and 4</a:t>
            </a:r>
            <a:r>
              <a:rPr lang="en-US" sz="2500" b="1" baseline="30000" dirty="0">
                <a:solidFill>
                  <a:srgbClr val="002060"/>
                </a:solidFill>
                <a:highlight>
                  <a:srgbClr val="FFFFFF"/>
                </a:highlight>
              </a:rPr>
              <a:t>th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Class</a:t>
            </a:r>
            <a:endParaRPr lang="en-US" sz="250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2CDC272A-C34F-96A1-3136-AED1E75292FE}"/>
              </a:ext>
            </a:extLst>
          </p:cNvPr>
          <p:cNvSpPr txBox="1">
            <a:spLocks/>
          </p:cNvSpPr>
          <p:nvPr/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tx1"/>
                </a:solidFill>
                <a:highlight>
                  <a:srgbClr val="F3F3F3"/>
                </a:highlight>
                <a:latin typeface="+mj-lt"/>
                <a:ea typeface="+mj-ea"/>
                <a:cs typeface="+mj-cs"/>
                <a:sym typeface="Playfair Display"/>
              </a:rPr>
              <a:t>Sponsors   </a:t>
            </a: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Playfair Display"/>
              </a:rPr>
              <a:t> </a:t>
            </a:r>
            <a:r>
              <a:rPr lang="en-US" sz="4100" kern="120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+mj-ea"/>
                <a:cs typeface="+mj-cs"/>
                <a:sym typeface="Playfair Display"/>
              </a:rPr>
              <a:t> </a:t>
            </a:r>
          </a:p>
        </p:txBody>
      </p:sp>
      <p:sp>
        <p:nvSpPr>
          <p:cNvPr id="9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18897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defTabSz="91440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We would like to thank Ballinasloe Credit Union, Garbally View Nursing Home, Gullane’s Hotel, Hubert Dolan Electrical, Salmon’s Department Store, and St. </a:t>
            </a:r>
            <a:r>
              <a:rPr lang="en-US" sz="2500" b="1" dirty="0" err="1">
                <a:solidFill>
                  <a:srgbClr val="002060"/>
                </a:solidFill>
                <a:highlight>
                  <a:srgbClr val="FFFFFF"/>
                </a:highlight>
              </a:rPr>
              <a:t>Grellan’s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(Ballinasloe &amp; District) Council of The Knights of St. Columbanus, for sponsoring this competition. </a:t>
            </a:r>
            <a:endParaRPr lang="en-US" sz="250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825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29132650-0B2D-EE00-2DAF-31A77C03D7B6}"/>
              </a:ext>
            </a:extLst>
          </p:cNvPr>
          <p:cNvSpPr txBox="1">
            <a:spLocks/>
          </p:cNvSpPr>
          <p:nvPr/>
        </p:nvSpPr>
        <p:spPr>
          <a:xfrm>
            <a:off x="463672" y="394242"/>
            <a:ext cx="5170932" cy="89839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highlight>
                  <a:srgbClr val="F3F3F3"/>
                </a:highlight>
                <a:sym typeface="Playfair Display"/>
              </a:rPr>
              <a:t>Prizes (All Categories)   </a:t>
            </a:r>
            <a:r>
              <a:rPr lang="en-US" sz="4100" dirty="0">
                <a:sym typeface="Playfair Display"/>
              </a:rPr>
              <a:t> </a:t>
            </a:r>
            <a:r>
              <a:rPr lang="en-US" sz="4100" dirty="0">
                <a:highlight>
                  <a:srgbClr val="FFFFFF"/>
                </a:highlight>
                <a:sym typeface="Playfair Display"/>
              </a:rPr>
              <a:t> </a:t>
            </a:r>
          </a:p>
        </p:txBody>
      </p:sp>
      <p:sp>
        <p:nvSpPr>
          <p:cNvPr id="8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100361" y="1292639"/>
            <a:ext cx="8530683" cy="385086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First prize- €50 Art Hamper Voucher 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&amp; Winner’s Certificate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Second prize- €35 Art Hamper Voucher 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&amp; Runner’s Up Certificate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Third prize-€25 Art Hamper Voucher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&amp; Runner’s Up Certificate</a:t>
            </a:r>
            <a:br>
              <a:rPr lang="en-US" sz="2500" b="1" dirty="0">
                <a:highlight>
                  <a:srgbClr val="FFFFFF"/>
                </a:highlight>
              </a:rPr>
            </a:br>
            <a:br>
              <a:rPr lang="en-US" sz="1200" b="1" dirty="0">
                <a:highlight>
                  <a:srgbClr val="FFFFFF"/>
                </a:highlight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Best entry from each participating school </a:t>
            </a:r>
            <a:b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</a:b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</a:rPr>
              <a:t>will be awarded a special certificate.</a:t>
            </a:r>
            <a:br>
              <a:rPr lang="en-US" sz="1200" b="1" dirty="0">
                <a:solidFill>
                  <a:schemeClr val="accent2"/>
                </a:solidFill>
                <a:highlight>
                  <a:srgbClr val="FFFFFF"/>
                </a:highlight>
              </a:rPr>
            </a:br>
            <a:r>
              <a:rPr lang="en-US" sz="2000" b="1" dirty="0">
                <a:solidFill>
                  <a:srgbClr val="C00000"/>
                </a:solidFill>
                <a:highlight>
                  <a:srgbClr val="FFFFFF"/>
                </a:highlight>
              </a:rPr>
              <a:t>First, Second and Third Prize winners will also win    </a:t>
            </a:r>
            <a:r>
              <a:rPr lang="en-US" sz="4000" b="1" dirty="0">
                <a:solidFill>
                  <a:srgbClr val="C00000"/>
                </a:solidFill>
                <a:highlight>
                  <a:srgbClr val="FFFFFF"/>
                </a:highlight>
              </a:rPr>
              <a:t>↗</a:t>
            </a:r>
            <a:br>
              <a:rPr lang="en-US" sz="2000" b="1" dirty="0">
                <a:solidFill>
                  <a:srgbClr val="C00000"/>
                </a:solidFill>
                <a:highlight>
                  <a:srgbClr val="FFFFFF"/>
                </a:highlight>
              </a:rPr>
            </a:br>
            <a:r>
              <a:rPr lang="en-US" sz="2000" b="1" dirty="0">
                <a:solidFill>
                  <a:srgbClr val="C00000"/>
                </a:solidFill>
                <a:highlight>
                  <a:srgbClr val="FFFFFF"/>
                </a:highlight>
              </a:rPr>
              <a:t>a Children’s Bible for their classroom.</a:t>
            </a:r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A3B8FC90-3FE9-4490-8A61-8C824DA4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66" y="2663470"/>
            <a:ext cx="1710697" cy="2572477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A1F04FA-E3A4-40FF-92A1-11F302821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74" y="164592"/>
            <a:ext cx="1795082" cy="23934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2CDC272A-C34F-96A1-3136-AED1E75292FE}"/>
              </a:ext>
            </a:extLst>
          </p:cNvPr>
          <p:cNvSpPr txBox="1">
            <a:spLocks/>
          </p:cNvSpPr>
          <p:nvPr/>
        </p:nvSpPr>
        <p:spPr>
          <a:xfrm>
            <a:off x="630936" y="411481"/>
            <a:ext cx="2700645" cy="141732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>
                <a:solidFill>
                  <a:schemeClr val="tx1"/>
                </a:solidFill>
                <a:highlight>
                  <a:srgbClr val="F3F3F3"/>
                </a:highlight>
                <a:latin typeface="+mj-lt"/>
                <a:ea typeface="+mj-ea"/>
                <a:cs typeface="+mj-cs"/>
                <a:sym typeface="Playfair Display"/>
              </a:rPr>
              <a:t>Terms &amp; Conditions   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Playfair Display"/>
              </a:rPr>
              <a:t> </a:t>
            </a:r>
            <a:r>
              <a:rPr lang="en-US" sz="4100" kern="1200" dirty="0">
                <a:solidFill>
                  <a:schemeClr val="tx1"/>
                </a:solidFill>
                <a:highlight>
                  <a:srgbClr val="FFFFFF"/>
                </a:highlight>
                <a:latin typeface="+mj-lt"/>
                <a:ea typeface="+mj-ea"/>
                <a:cs typeface="+mj-cs"/>
                <a:sym typeface="Playfair Display"/>
              </a:rPr>
              <a:t> </a:t>
            </a:r>
          </a:p>
        </p:txBody>
      </p:sp>
      <p:sp>
        <p:nvSpPr>
          <p:cNvPr id="9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07987" y="2444036"/>
            <a:ext cx="3360420" cy="13716"/>
          </a:xfrm>
          <a:custGeom>
            <a:avLst/>
            <a:gdLst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310564 w 3360420"/>
              <a:gd name="connsiteY2" fmla="*/ 0 h 13716"/>
              <a:gd name="connsiteX3" fmla="*/ 2016252 w 3360420"/>
              <a:gd name="connsiteY3" fmla="*/ 0 h 13716"/>
              <a:gd name="connsiteX4" fmla="*/ 2721940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21128 w 3360420"/>
              <a:gd name="connsiteY7" fmla="*/ 13716 h 13716"/>
              <a:gd name="connsiteX8" fmla="*/ 1881835 w 3360420"/>
              <a:gd name="connsiteY8" fmla="*/ 13716 h 13716"/>
              <a:gd name="connsiteX9" fmla="*/ 1209751 w 3360420"/>
              <a:gd name="connsiteY9" fmla="*/ 13716 h 13716"/>
              <a:gd name="connsiteX10" fmla="*/ 0 w 3360420"/>
              <a:gd name="connsiteY10" fmla="*/ 13716 h 13716"/>
              <a:gd name="connsiteX11" fmla="*/ 0 w 3360420"/>
              <a:gd name="connsiteY11" fmla="*/ 0 h 13716"/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209751 w 3360420"/>
              <a:gd name="connsiteY2" fmla="*/ 0 h 13716"/>
              <a:gd name="connsiteX3" fmla="*/ 1949044 w 3360420"/>
              <a:gd name="connsiteY3" fmla="*/ 0 h 13716"/>
              <a:gd name="connsiteX4" fmla="*/ 2587523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88336 w 3360420"/>
              <a:gd name="connsiteY7" fmla="*/ 13716 h 13716"/>
              <a:gd name="connsiteX8" fmla="*/ 1949044 w 3360420"/>
              <a:gd name="connsiteY8" fmla="*/ 13716 h 13716"/>
              <a:gd name="connsiteX9" fmla="*/ 1377772 w 3360420"/>
              <a:gd name="connsiteY9" fmla="*/ 13716 h 13716"/>
              <a:gd name="connsiteX10" fmla="*/ 705688 w 3360420"/>
              <a:gd name="connsiteY10" fmla="*/ 13716 h 13716"/>
              <a:gd name="connsiteX11" fmla="*/ 0 w 3360420"/>
              <a:gd name="connsiteY11" fmla="*/ 13716 h 13716"/>
              <a:gd name="connsiteX12" fmla="*/ 0 w 336042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420" h="13716" fill="none" extrusionOk="0">
                <a:moveTo>
                  <a:pt x="0" y="0"/>
                </a:moveTo>
                <a:cubicBezTo>
                  <a:pt x="191406" y="10001"/>
                  <a:pt x="492041" y="-46237"/>
                  <a:pt x="638480" y="0"/>
                </a:cubicBezTo>
                <a:cubicBezTo>
                  <a:pt x="757906" y="33197"/>
                  <a:pt x="1156600" y="-41629"/>
                  <a:pt x="1310564" y="0"/>
                </a:cubicBezTo>
                <a:cubicBezTo>
                  <a:pt x="1379184" y="24203"/>
                  <a:pt x="1719005" y="-47956"/>
                  <a:pt x="2016252" y="0"/>
                </a:cubicBezTo>
                <a:cubicBezTo>
                  <a:pt x="2309065" y="7372"/>
                  <a:pt x="2409711" y="1344"/>
                  <a:pt x="2721940" y="0"/>
                </a:cubicBezTo>
                <a:cubicBezTo>
                  <a:pt x="2995269" y="34213"/>
                  <a:pt x="3156613" y="531"/>
                  <a:pt x="3360420" y="0"/>
                </a:cubicBezTo>
                <a:cubicBezTo>
                  <a:pt x="3359915" y="3577"/>
                  <a:pt x="3360235" y="9896"/>
                  <a:pt x="3360420" y="13716"/>
                </a:cubicBezTo>
                <a:cubicBezTo>
                  <a:pt x="3039840" y="-6995"/>
                  <a:pt x="2944234" y="11098"/>
                  <a:pt x="2621128" y="13716"/>
                </a:cubicBezTo>
                <a:cubicBezTo>
                  <a:pt x="2291334" y="35811"/>
                  <a:pt x="2154043" y="38867"/>
                  <a:pt x="1881835" y="13716"/>
                </a:cubicBezTo>
                <a:cubicBezTo>
                  <a:pt x="1588327" y="-7987"/>
                  <a:pt x="1439318" y="-9600"/>
                  <a:pt x="1209751" y="13716"/>
                </a:cubicBezTo>
                <a:cubicBezTo>
                  <a:pt x="977769" y="43531"/>
                  <a:pt x="301166" y="108207"/>
                  <a:pt x="0" y="13716"/>
                </a:cubicBezTo>
                <a:cubicBezTo>
                  <a:pt x="77" y="9528"/>
                  <a:pt x="-88" y="4529"/>
                  <a:pt x="0" y="0"/>
                </a:cubicBezTo>
                <a:close/>
              </a:path>
              <a:path w="3360420" h="13716" stroke="0" extrusionOk="0">
                <a:moveTo>
                  <a:pt x="0" y="0"/>
                </a:moveTo>
                <a:cubicBezTo>
                  <a:pt x="170421" y="-4407"/>
                  <a:pt x="491890" y="-50462"/>
                  <a:pt x="638480" y="0"/>
                </a:cubicBezTo>
                <a:cubicBezTo>
                  <a:pt x="792506" y="30971"/>
                  <a:pt x="1031707" y="-14677"/>
                  <a:pt x="1209751" y="0"/>
                </a:cubicBezTo>
                <a:cubicBezTo>
                  <a:pt x="1357076" y="52145"/>
                  <a:pt x="1723115" y="-4348"/>
                  <a:pt x="1949044" y="0"/>
                </a:cubicBezTo>
                <a:cubicBezTo>
                  <a:pt x="2192488" y="-34098"/>
                  <a:pt x="2339103" y="-31352"/>
                  <a:pt x="2587523" y="0"/>
                </a:cubicBezTo>
                <a:cubicBezTo>
                  <a:pt x="2818806" y="-7742"/>
                  <a:pt x="3217848" y="-30081"/>
                  <a:pt x="3360420" y="0"/>
                </a:cubicBezTo>
                <a:cubicBezTo>
                  <a:pt x="3359513" y="2997"/>
                  <a:pt x="3360180" y="8915"/>
                  <a:pt x="3360420" y="13716"/>
                </a:cubicBezTo>
                <a:cubicBezTo>
                  <a:pt x="3034345" y="-17354"/>
                  <a:pt x="2841928" y="47909"/>
                  <a:pt x="2688336" y="13716"/>
                </a:cubicBezTo>
                <a:cubicBezTo>
                  <a:pt x="2588685" y="8853"/>
                  <a:pt x="2270606" y="-39487"/>
                  <a:pt x="1949044" y="13716"/>
                </a:cubicBezTo>
                <a:cubicBezTo>
                  <a:pt x="1622278" y="37200"/>
                  <a:pt x="1629740" y="12517"/>
                  <a:pt x="1377772" y="13716"/>
                </a:cubicBezTo>
                <a:cubicBezTo>
                  <a:pt x="1148895" y="37407"/>
                  <a:pt x="976686" y="-12334"/>
                  <a:pt x="705688" y="13716"/>
                </a:cubicBezTo>
                <a:cubicBezTo>
                  <a:pt x="451150" y="60066"/>
                  <a:pt x="233487" y="-18420"/>
                  <a:pt x="0" y="13716"/>
                </a:cubicBezTo>
                <a:cubicBezTo>
                  <a:pt x="-131" y="10721"/>
                  <a:pt x="1210" y="5539"/>
                  <a:pt x="0" y="0"/>
                </a:cubicBezTo>
                <a:close/>
              </a:path>
              <a:path w="3360420" h="13716" fill="none" stroke="0" extrusionOk="0">
                <a:moveTo>
                  <a:pt x="0" y="0"/>
                </a:moveTo>
                <a:cubicBezTo>
                  <a:pt x="164693" y="20411"/>
                  <a:pt x="481374" y="-25570"/>
                  <a:pt x="638480" y="0"/>
                </a:cubicBezTo>
                <a:cubicBezTo>
                  <a:pt x="798995" y="30282"/>
                  <a:pt x="1140782" y="-27870"/>
                  <a:pt x="1310564" y="0"/>
                </a:cubicBezTo>
                <a:cubicBezTo>
                  <a:pt x="1415376" y="59022"/>
                  <a:pt x="1712923" y="34543"/>
                  <a:pt x="2016252" y="0"/>
                </a:cubicBezTo>
                <a:cubicBezTo>
                  <a:pt x="2299667" y="30754"/>
                  <a:pt x="2467976" y="-793"/>
                  <a:pt x="2721940" y="0"/>
                </a:cubicBezTo>
                <a:cubicBezTo>
                  <a:pt x="3014119" y="16113"/>
                  <a:pt x="3143946" y="-14907"/>
                  <a:pt x="3360420" y="0"/>
                </a:cubicBezTo>
                <a:cubicBezTo>
                  <a:pt x="3359485" y="2919"/>
                  <a:pt x="3359434" y="10491"/>
                  <a:pt x="3360420" y="13716"/>
                </a:cubicBezTo>
                <a:cubicBezTo>
                  <a:pt x="3046787" y="-23756"/>
                  <a:pt x="2956179" y="16001"/>
                  <a:pt x="2621128" y="13716"/>
                </a:cubicBezTo>
                <a:cubicBezTo>
                  <a:pt x="2297814" y="26084"/>
                  <a:pt x="2182001" y="28084"/>
                  <a:pt x="1881835" y="13716"/>
                </a:cubicBezTo>
                <a:cubicBezTo>
                  <a:pt x="1565437" y="-2872"/>
                  <a:pt x="1471458" y="8566"/>
                  <a:pt x="1209751" y="13716"/>
                </a:cubicBezTo>
                <a:cubicBezTo>
                  <a:pt x="973930" y="42996"/>
                  <a:pt x="321369" y="85738"/>
                  <a:pt x="0" y="13716"/>
                </a:cubicBezTo>
                <a:cubicBezTo>
                  <a:pt x="304" y="9505"/>
                  <a:pt x="1021" y="594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60420"/>
                      <a:gd name="connsiteY0" fmla="*/ 0 h 13716"/>
                      <a:gd name="connsiteX1" fmla="*/ 638480 w 3360420"/>
                      <a:gd name="connsiteY1" fmla="*/ 0 h 13716"/>
                      <a:gd name="connsiteX2" fmla="*/ 1310564 w 3360420"/>
                      <a:gd name="connsiteY2" fmla="*/ 0 h 13716"/>
                      <a:gd name="connsiteX3" fmla="*/ 2016252 w 3360420"/>
                      <a:gd name="connsiteY3" fmla="*/ 0 h 13716"/>
                      <a:gd name="connsiteX4" fmla="*/ 2721940 w 3360420"/>
                      <a:gd name="connsiteY4" fmla="*/ 0 h 13716"/>
                      <a:gd name="connsiteX5" fmla="*/ 3360420 w 3360420"/>
                      <a:gd name="connsiteY5" fmla="*/ 0 h 13716"/>
                      <a:gd name="connsiteX6" fmla="*/ 3360420 w 3360420"/>
                      <a:gd name="connsiteY6" fmla="*/ 13716 h 13716"/>
                      <a:gd name="connsiteX7" fmla="*/ 2621128 w 3360420"/>
                      <a:gd name="connsiteY7" fmla="*/ 13716 h 13716"/>
                      <a:gd name="connsiteX8" fmla="*/ 1881835 w 3360420"/>
                      <a:gd name="connsiteY8" fmla="*/ 13716 h 13716"/>
                      <a:gd name="connsiteX9" fmla="*/ 1209751 w 3360420"/>
                      <a:gd name="connsiteY9" fmla="*/ 13716 h 13716"/>
                      <a:gd name="connsiteX10" fmla="*/ 0 w 3360420"/>
                      <a:gd name="connsiteY10" fmla="*/ 13716 h 13716"/>
                      <a:gd name="connsiteX11" fmla="*/ 0 w 3360420"/>
                      <a:gd name="connsiteY11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60420" h="13716" fill="none" extrusionOk="0">
                        <a:moveTo>
                          <a:pt x="0" y="0"/>
                        </a:moveTo>
                        <a:cubicBezTo>
                          <a:pt x="173390" y="25775"/>
                          <a:pt x="488191" y="-28129"/>
                          <a:pt x="638480" y="0"/>
                        </a:cubicBezTo>
                        <a:cubicBezTo>
                          <a:pt x="788769" y="28129"/>
                          <a:pt x="1174965" y="-28957"/>
                          <a:pt x="1310564" y="0"/>
                        </a:cubicBezTo>
                        <a:cubicBezTo>
                          <a:pt x="1446163" y="28957"/>
                          <a:pt x="1725466" y="-34787"/>
                          <a:pt x="2016252" y="0"/>
                        </a:cubicBezTo>
                        <a:cubicBezTo>
                          <a:pt x="2307038" y="34787"/>
                          <a:pt x="2437945" y="-15142"/>
                          <a:pt x="2721940" y="0"/>
                        </a:cubicBezTo>
                        <a:cubicBezTo>
                          <a:pt x="3005935" y="15142"/>
                          <a:pt x="3141795" y="-10480"/>
                          <a:pt x="3360420" y="0"/>
                        </a:cubicBezTo>
                        <a:cubicBezTo>
                          <a:pt x="3359940" y="2989"/>
                          <a:pt x="3359779" y="10166"/>
                          <a:pt x="3360420" y="13716"/>
                        </a:cubicBezTo>
                        <a:cubicBezTo>
                          <a:pt x="3047302" y="-18841"/>
                          <a:pt x="2960325" y="10240"/>
                          <a:pt x="2621128" y="13716"/>
                        </a:cubicBezTo>
                        <a:cubicBezTo>
                          <a:pt x="2281931" y="17192"/>
                          <a:pt x="2176842" y="26844"/>
                          <a:pt x="1881835" y="13716"/>
                        </a:cubicBezTo>
                        <a:cubicBezTo>
                          <a:pt x="1586828" y="588"/>
                          <a:pt x="1449984" y="-8996"/>
                          <a:pt x="1209751" y="13716"/>
                        </a:cubicBezTo>
                        <a:cubicBezTo>
                          <a:pt x="969518" y="36428"/>
                          <a:pt x="318488" y="55902"/>
                          <a:pt x="0" y="13716"/>
                        </a:cubicBezTo>
                        <a:cubicBezTo>
                          <a:pt x="182" y="9317"/>
                          <a:pt x="482" y="5285"/>
                          <a:pt x="0" y="0"/>
                        </a:cubicBezTo>
                        <a:close/>
                      </a:path>
                      <a:path w="3360420" h="13716" stroke="0" extrusionOk="0">
                        <a:moveTo>
                          <a:pt x="0" y="0"/>
                        </a:moveTo>
                        <a:cubicBezTo>
                          <a:pt x="152211" y="-10113"/>
                          <a:pt x="493092" y="-25529"/>
                          <a:pt x="638480" y="0"/>
                        </a:cubicBezTo>
                        <a:cubicBezTo>
                          <a:pt x="783868" y="25529"/>
                          <a:pt x="1051824" y="-19092"/>
                          <a:pt x="1209751" y="0"/>
                        </a:cubicBezTo>
                        <a:cubicBezTo>
                          <a:pt x="1367678" y="19092"/>
                          <a:pt x="1729599" y="16071"/>
                          <a:pt x="1949044" y="0"/>
                        </a:cubicBezTo>
                        <a:cubicBezTo>
                          <a:pt x="2168489" y="-16071"/>
                          <a:pt x="2323758" y="-4710"/>
                          <a:pt x="2587523" y="0"/>
                        </a:cubicBezTo>
                        <a:cubicBezTo>
                          <a:pt x="2851288" y="4710"/>
                          <a:pt x="3195571" y="-8175"/>
                          <a:pt x="3360420" y="0"/>
                        </a:cubicBezTo>
                        <a:cubicBezTo>
                          <a:pt x="3359928" y="2764"/>
                          <a:pt x="3360118" y="8747"/>
                          <a:pt x="3360420" y="13716"/>
                        </a:cubicBezTo>
                        <a:cubicBezTo>
                          <a:pt x="3025528" y="-15604"/>
                          <a:pt x="2845368" y="35037"/>
                          <a:pt x="2688336" y="13716"/>
                        </a:cubicBezTo>
                        <a:cubicBezTo>
                          <a:pt x="2531304" y="-7605"/>
                          <a:pt x="2279760" y="-9642"/>
                          <a:pt x="1949044" y="13716"/>
                        </a:cubicBezTo>
                        <a:cubicBezTo>
                          <a:pt x="1618328" y="37074"/>
                          <a:pt x="1624903" y="7505"/>
                          <a:pt x="1377772" y="13716"/>
                        </a:cubicBezTo>
                        <a:cubicBezTo>
                          <a:pt x="1130641" y="19927"/>
                          <a:pt x="973925" y="-19083"/>
                          <a:pt x="705688" y="13716"/>
                        </a:cubicBezTo>
                        <a:cubicBezTo>
                          <a:pt x="437451" y="46515"/>
                          <a:pt x="236989" y="-13738"/>
                          <a:pt x="0" y="13716"/>
                        </a:cubicBezTo>
                        <a:cubicBezTo>
                          <a:pt x="614" y="9981"/>
                          <a:pt x="600" y="54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844813" y="414068"/>
            <a:ext cx="5133530" cy="304151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You will find these and other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   useful information 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   at: </a:t>
            </a:r>
            <a:r>
              <a:rPr lang="en-US" sz="2500" b="1" dirty="0">
                <a:highlight>
                  <a:srgbClr val="FFFFFF"/>
                </a:highlight>
                <a:hlinkClick r:id="rId3"/>
              </a:rPr>
              <a:t>www.creideamh.ie/clonfert-art</a:t>
            </a:r>
            <a:r>
              <a:rPr lang="en-US" sz="2500" b="1" dirty="0">
                <a:highlight>
                  <a:srgbClr val="FFFFFF"/>
                </a:highlight>
              </a:rPr>
              <a:t> 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highlight>
                <a:srgbClr val="FFFFFF"/>
              </a:highlight>
            </a:endParaRPr>
          </a:p>
        </p:txBody>
      </p:sp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A3A3FB7D-7DEE-1595-FEF4-B18B6DB64660}"/>
              </a:ext>
            </a:extLst>
          </p:cNvPr>
          <p:cNvSpPr txBox="1">
            <a:spLocks/>
          </p:cNvSpPr>
          <p:nvPr/>
        </p:nvSpPr>
        <p:spPr>
          <a:xfrm>
            <a:off x="1099943" y="2732568"/>
            <a:ext cx="6477987" cy="21640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br>
              <a:rPr lang="en-GB" sz="1600" b="1" dirty="0">
                <a:solidFill>
                  <a:srgbClr val="FFC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GB" b="1" dirty="0">
                <a:solidFill>
                  <a:srgbClr val="FFC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* </a:t>
            </a:r>
            <a:r>
              <a:rPr lang="en-GB" b="1" dirty="0">
                <a:solidFill>
                  <a:srgbClr val="FF0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Important Tip </a:t>
            </a:r>
            <a:r>
              <a:rPr lang="en-GB" b="1" dirty="0">
                <a:solidFill>
                  <a:srgbClr val="FFC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*</a:t>
            </a:r>
            <a:br>
              <a:rPr lang="en-GB" b="1" dirty="0">
                <a:solidFill>
                  <a:srgbClr val="FFC00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endParaRPr lang="en-GB" b="1" dirty="0">
              <a:solidFill>
                <a:srgbClr val="FFC0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Judges are very interested </a:t>
            </a:r>
            <a:br>
              <a:rPr lang="en-GB" b="1" dirty="0">
                <a:solidFill>
                  <a:srgbClr val="7030A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en-GB" b="1" dirty="0">
                <a:solidFill>
                  <a:srgbClr val="7030A0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how you see Jesus.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b="1" dirty="0"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b="1" dirty="0"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6088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2CDC272A-C34F-96A1-3136-AED1E75292FE}"/>
              </a:ext>
            </a:extLst>
          </p:cNvPr>
          <p:cNvSpPr txBox="1">
            <a:spLocks/>
          </p:cNvSpPr>
          <p:nvPr/>
        </p:nvSpPr>
        <p:spPr>
          <a:xfrm>
            <a:off x="480060" y="244027"/>
            <a:ext cx="3276451" cy="105314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highlight>
                  <a:srgbClr val="F3F3F3"/>
                </a:highlight>
                <a:sym typeface="Playfair Display"/>
              </a:rPr>
              <a:t>Entry Form   </a:t>
            </a:r>
            <a:r>
              <a:rPr lang="en-US" sz="4100" dirty="0">
                <a:sym typeface="Playfair Display"/>
              </a:rPr>
              <a:t> </a:t>
            </a:r>
            <a:r>
              <a:rPr lang="en-US" sz="4100" dirty="0">
                <a:highlight>
                  <a:srgbClr val="FFFFFF"/>
                </a:highlight>
                <a:sym typeface="Playfair Display"/>
              </a:rPr>
              <a:t> </a:t>
            </a:r>
          </a:p>
        </p:txBody>
      </p:sp>
      <p:sp>
        <p:nvSpPr>
          <p:cNvPr id="9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80060" y="2557648"/>
            <a:ext cx="8334331" cy="274480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Entry Forms can be downloaded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  at: </a:t>
            </a: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www.creideamh.ie/clonfert-art</a:t>
            </a:r>
            <a:endParaRPr lang="en-US" sz="2500" b="1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002060"/>
              </a:solidFill>
              <a:highlight>
                <a:srgbClr val="FFFFFF"/>
              </a:highlight>
            </a:endParaRP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Only entries accompanied by an Entry Form </a:t>
            </a:r>
            <a:b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</a:br>
            <a:r>
              <a:rPr lang="en-US" sz="2500" b="1" dirty="0">
                <a:solidFill>
                  <a:srgbClr val="002060"/>
                </a:solidFill>
                <a:highlight>
                  <a:srgbClr val="FFFFFF"/>
                </a:highlight>
              </a:rPr>
              <a:t>    will be accepted. 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highlight>
                <a:srgbClr val="FFFFFF"/>
              </a:highlight>
            </a:endParaRPr>
          </a:p>
        </p:txBody>
      </p:sp>
      <p:pic>
        <p:nvPicPr>
          <p:cNvPr id="85" name="Picture 84" descr="Pen placed on top of a signature line">
            <a:extLst>
              <a:ext uri="{FF2B5EF4-FFF2-40B4-BE49-F238E27FC236}">
                <a16:creationId xmlns:a16="http://schemas.microsoft.com/office/drawing/2014/main" id="{27E266BE-001E-0F35-7675-C77C9AADC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48"/>
          <a:stretch/>
        </p:blipFill>
        <p:spPr>
          <a:xfrm>
            <a:off x="5423950" y="10"/>
            <a:ext cx="3718907" cy="370766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862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399</Words>
  <Application>Microsoft Office PowerPoint</Application>
  <PresentationFormat>On-screen Show (16:9)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Playfair Display</vt:lpstr>
      <vt:lpstr>Arial</vt:lpstr>
      <vt:lpstr>Calibri</vt:lpstr>
      <vt:lpstr>Calibri Light</vt:lpstr>
      <vt:lpstr>Oswald</vt:lpstr>
      <vt:lpstr>Office Theme</vt:lpstr>
      <vt:lpstr>PowerPoint Presentation</vt:lpstr>
      <vt:lpstr>Introduction  </vt:lpstr>
      <vt:lpstr>Choice of Subjects (5th &amp; 6th Class)   </vt:lpstr>
      <vt:lpstr>Choice of Subjects (3rd &amp; 4th Class)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CREIDEAMH Children’s Art Competition  2021</dc:title>
  <dc:creator>Justin Harkin</dc:creator>
  <cp:lastModifiedBy>Justin</cp:lastModifiedBy>
  <cp:revision>16</cp:revision>
  <dcterms:modified xsi:type="dcterms:W3CDTF">2023-03-24T21:28:11Z</dcterms:modified>
</cp:coreProperties>
</file>